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58" r:id="rId10"/>
    <p:sldId id="25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93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0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0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1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4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13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72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83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9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9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smtClean="0"/>
              <a:t>Verwendungsabzeichen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4000" dirty="0" smtClean="0"/>
              <a:t>2. </a:t>
            </a:r>
            <a:r>
              <a:rPr lang="de-AT" sz="4000" dirty="0" smtClean="0"/>
              <a:t>Stufe Erprobung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/>
          </a:bodyPr>
          <a:lstStyle/>
          <a:p>
            <a:r>
              <a:rPr lang="de-AT" sz="2400" dirty="0" smtClean="0"/>
              <a:t>Grundausbildung Kapitel </a:t>
            </a:r>
            <a:r>
              <a:rPr lang="de-AT" sz="2400" dirty="0" smtClean="0"/>
              <a:t>1.1.</a:t>
            </a:r>
            <a:endParaRPr lang="de-AT" sz="2400" dirty="0" smtClean="0"/>
          </a:p>
          <a:p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26626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84" y="1974524"/>
            <a:ext cx="2342632" cy="290895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23928" y="5517232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Aufnäher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372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248290" cy="6797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54" y="3840877"/>
            <a:ext cx="3248526" cy="6045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74" y="2860485"/>
            <a:ext cx="3248526" cy="9083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1760" y="4941168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Spange - Gold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518064" y="5093568"/>
            <a:ext cx="157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Spange - Silber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383830" y="5245968"/>
            <a:ext cx="13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Spange - rot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953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1430122" cy="14410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93" y="1196752"/>
            <a:ext cx="1452067" cy="14410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13" y="1196752"/>
            <a:ext cx="1433779" cy="14410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77" y="1196752"/>
            <a:ext cx="1470355" cy="14410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1441094" cy="14410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23" y="3933056"/>
            <a:ext cx="1437437" cy="14410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71" y="3933056"/>
            <a:ext cx="1448410" cy="14410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1459382" cy="144109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2915816" y="476672"/>
            <a:ext cx="294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Verwendungsabzeichen für…</a:t>
            </a:r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395536" y="2862228"/>
            <a:ext cx="185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Atemschutzträger</a:t>
            </a:r>
            <a:endParaRPr lang="de-AT" dirty="0"/>
          </a:p>
        </p:txBody>
      </p:sp>
      <p:sp>
        <p:nvSpPr>
          <p:cNvPr id="21" name="Textfeld 20"/>
          <p:cNvSpPr txBox="1"/>
          <p:nvPr/>
        </p:nvSpPr>
        <p:spPr>
          <a:xfrm>
            <a:off x="2925387" y="2862228"/>
            <a:ext cx="1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Elektriker</a:t>
            </a:r>
            <a:endParaRPr lang="de-AT" dirty="0"/>
          </a:p>
        </p:txBody>
      </p:sp>
      <p:sp>
        <p:nvSpPr>
          <p:cNvPr id="22" name="Textfeld 21"/>
          <p:cNvSpPr txBox="1"/>
          <p:nvPr/>
        </p:nvSpPr>
        <p:spPr>
          <a:xfrm>
            <a:off x="5148064" y="2862228"/>
            <a:ext cx="82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Funker</a:t>
            </a:r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7308304" y="2852936"/>
            <a:ext cx="84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Jugend</a:t>
            </a:r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500720" y="5590174"/>
            <a:ext cx="162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Kraftfahrer und</a:t>
            </a:r>
            <a:br>
              <a:rPr lang="de-AT" dirty="0" smtClean="0"/>
            </a:br>
            <a:r>
              <a:rPr lang="de-AT" dirty="0" smtClean="0"/>
              <a:t>Elektriker</a:t>
            </a:r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2771800" y="5590174"/>
            <a:ext cx="162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Kraftfahrer und</a:t>
            </a:r>
            <a:br>
              <a:rPr lang="de-AT" dirty="0" smtClean="0"/>
            </a:br>
            <a:r>
              <a:rPr lang="de-AT" dirty="0" smtClean="0"/>
              <a:t>Maschinist</a:t>
            </a:r>
            <a:endParaRPr lang="de-AT" dirty="0"/>
          </a:p>
        </p:txBody>
      </p:sp>
      <p:sp>
        <p:nvSpPr>
          <p:cNvPr id="26" name="Textfeld 25"/>
          <p:cNvSpPr txBox="1"/>
          <p:nvPr/>
        </p:nvSpPr>
        <p:spPr>
          <a:xfrm>
            <a:off x="4893208" y="5590174"/>
            <a:ext cx="1611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Kraftfahrer,</a:t>
            </a:r>
            <a:br>
              <a:rPr lang="de-AT" dirty="0" smtClean="0"/>
            </a:br>
            <a:r>
              <a:rPr lang="de-AT" dirty="0" smtClean="0"/>
              <a:t>Maschinist und</a:t>
            </a:r>
          </a:p>
          <a:p>
            <a:r>
              <a:rPr lang="de-AT" dirty="0" smtClean="0"/>
              <a:t>Elektriker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7197464" y="5590174"/>
            <a:ext cx="120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Kraftfahrer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392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8" y="1297012"/>
            <a:ext cx="1470355" cy="14410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27" y="1267826"/>
            <a:ext cx="1455725" cy="14410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34" y="1267826"/>
            <a:ext cx="1375258" cy="14410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85" y="1267826"/>
            <a:ext cx="1470355" cy="14410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6" y="3697212"/>
            <a:ext cx="1422806" cy="14410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6098"/>
            <a:ext cx="1459382" cy="14410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6098"/>
            <a:ext cx="1459382" cy="14410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16098"/>
            <a:ext cx="1444752" cy="14410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688468"/>
            <a:ext cx="1456443" cy="144908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15816" y="476672"/>
            <a:ext cx="294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Verwendungsabzeichen für…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2862228"/>
            <a:ext cx="230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Lotens u. Nachrichten-</a:t>
            </a:r>
          </a:p>
          <a:p>
            <a:r>
              <a:rPr lang="de-AT" dirty="0" smtClean="0"/>
              <a:t>dienst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2925387" y="2862228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Maschinist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5004048" y="2852936"/>
            <a:ext cx="161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Maschinist und</a:t>
            </a:r>
          </a:p>
          <a:p>
            <a:r>
              <a:rPr lang="de-AT" dirty="0" smtClean="0"/>
              <a:t>Elektriker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7360001" y="2852936"/>
            <a:ext cx="102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Sanitäter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500720" y="5373216"/>
            <a:ext cx="137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Schiffsführer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2555776" y="5373216"/>
            <a:ext cx="83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Spreng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7452320" y="5373216"/>
            <a:ext cx="125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Zillenfahrer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4156642" y="5373216"/>
            <a:ext cx="120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Strahlenm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5868144" y="5373216"/>
            <a:ext cx="92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Taucher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616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176200"/>
            <a:ext cx="2160000" cy="2505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23928" y="5517232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Einsatzleiter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472840"/>
            <a:ext cx="2160000" cy="191232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07904" y="5517232"/>
            <a:ext cx="20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Helm – Mannschaft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864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39800"/>
            <a:ext cx="2160000" cy="17784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2160000" cy="17683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19672" y="5517232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Kappe braun - Gold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5386433" y="5517232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Kappe grün - Gold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107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88434"/>
            <a:ext cx="1082264" cy="10811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37" y="2852936"/>
            <a:ext cx="1082087" cy="108521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19672" y="5517232"/>
            <a:ext cx="226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Mützenkokarde - Gold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042171" y="5517232"/>
            <a:ext cx="235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Mützenkokarde - Silber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18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340"/>
            <a:ext cx="720000" cy="7213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32" y="3069040"/>
            <a:ext cx="720000" cy="7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28" y="3068960"/>
            <a:ext cx="718560" cy="72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77312" y="5517232"/>
            <a:ext cx="12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KDT - Knopf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865919" y="5517232"/>
            <a:ext cx="13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Knopf - Gold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170175" y="5517232"/>
            <a:ext cx="144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Knopf - Silber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646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19072"/>
            <a:ext cx="1386230" cy="34198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12" y="1700808"/>
            <a:ext cx="1560960" cy="342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19672" y="5517232"/>
            <a:ext cx="20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Paroli - Mannschaft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229400" y="5517232"/>
            <a:ext cx="16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Paroli - Offiziere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08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575800"/>
            <a:ext cx="1800000" cy="17064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31840" y="5517232"/>
            <a:ext cx="29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Schlaufe - Hauptbrandmeister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001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60" y="2349000"/>
            <a:ext cx="1313280" cy="216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419872" y="5517232"/>
            <a:ext cx="24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Bedienstete des </a:t>
            </a:r>
            <a:r>
              <a:rPr lang="de-AT" dirty="0" err="1" smtClean="0"/>
              <a:t>Oö</a:t>
            </a:r>
            <a:r>
              <a:rPr lang="de-AT" dirty="0" smtClean="0"/>
              <a:t>. LFV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192993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Bildschirmpräsentation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Verwendungsabzeichen 2. Stufe Erprobung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Brandverhalten</dc:title>
  <dc:creator>HAW Herbert Ablinger</dc:creator>
  <cp:lastModifiedBy>HAW Herbert Ablinger</cp:lastModifiedBy>
  <cp:revision>6</cp:revision>
  <dcterms:created xsi:type="dcterms:W3CDTF">2014-10-31T09:47:18Z</dcterms:created>
  <dcterms:modified xsi:type="dcterms:W3CDTF">2014-10-31T10:56:15Z</dcterms:modified>
</cp:coreProperties>
</file>