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937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05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600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31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43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5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13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72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83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795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91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smtClean="0"/>
              <a:t>Absichern der Einsatzstelle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4000" dirty="0" smtClean="0"/>
              <a:t>5. </a:t>
            </a:r>
            <a:r>
              <a:rPr lang="de-AT" sz="4000" dirty="0" smtClean="0"/>
              <a:t>Stufe Erprobung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 fontScale="70000" lnSpcReduction="20000"/>
          </a:bodyPr>
          <a:lstStyle/>
          <a:p>
            <a:r>
              <a:rPr lang="de-AT" dirty="0" smtClean="0"/>
              <a:t>Grundausbildung Kapitel </a:t>
            </a:r>
            <a:r>
              <a:rPr lang="de-AT" dirty="0" smtClean="0"/>
              <a:t>2.2.</a:t>
            </a:r>
            <a:endParaRPr lang="de-AT" dirty="0" smtClean="0"/>
          </a:p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2-2-4</a:t>
            </a:r>
            <a:endParaRPr lang="de-AT" dirty="0" smtClean="0"/>
          </a:p>
          <a:p>
            <a:r>
              <a:rPr lang="de-AT" dirty="0" smtClean="0"/>
              <a:t>2-2-5</a:t>
            </a:r>
            <a:endParaRPr lang="de-AT" dirty="0" smtClean="0"/>
          </a:p>
          <a:p>
            <a:r>
              <a:rPr lang="de-AT" dirty="0" smtClean="0"/>
              <a:t>2-2-6</a:t>
            </a:r>
            <a:endParaRPr lang="de-AT" dirty="0" smtClean="0"/>
          </a:p>
          <a:p>
            <a:r>
              <a:rPr lang="de-AT" dirty="0" smtClean="0"/>
              <a:t>2-2-7</a:t>
            </a:r>
            <a:endParaRPr lang="de-AT" dirty="0" smtClean="0"/>
          </a:p>
          <a:p>
            <a:r>
              <a:rPr lang="de-AT" dirty="0" smtClean="0"/>
              <a:t>2-2-8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626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"/>
            <a:ext cx="4880837" cy="73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52"/>
            <a:ext cx="9144000" cy="66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56"/>
            <a:ext cx="9144000" cy="6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56"/>
            <a:ext cx="9144000" cy="6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52"/>
            <a:ext cx="9144000" cy="66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944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Bildschirmpräsentation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Absichern der Einsatzstelle 5. Stufe Erprobung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Brandverhalten</dc:title>
  <dc:creator>HAW Herbert Ablinger</dc:creator>
  <cp:lastModifiedBy>HAW Herbert Ablinger</cp:lastModifiedBy>
  <cp:revision>3</cp:revision>
  <dcterms:created xsi:type="dcterms:W3CDTF">2014-10-31T09:47:18Z</dcterms:created>
  <dcterms:modified xsi:type="dcterms:W3CDTF">2014-10-31T10:05:30Z</dcterms:modified>
</cp:coreProperties>
</file>