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37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0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0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4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13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72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83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9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9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CF24-FD60-417E-A6A3-E0312CA04EA1}" type="datetimeFigureOut">
              <a:rPr lang="de-AT" smtClean="0"/>
              <a:t>31.10.2014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533C-C109-4F74-A5C0-23AA42307D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smtClean="0"/>
              <a:t>Die Gruppe im Löscheinsatz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4000" dirty="0" smtClean="0"/>
              <a:t>5. </a:t>
            </a:r>
            <a:r>
              <a:rPr lang="de-AT" sz="4000" dirty="0" smtClean="0"/>
              <a:t>Stufe Erprobung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Grundausbildung Kapitel </a:t>
            </a:r>
            <a:r>
              <a:rPr lang="de-AT" dirty="0" smtClean="0"/>
              <a:t>9.3.</a:t>
            </a:r>
            <a:endParaRPr lang="de-AT" dirty="0" smtClean="0"/>
          </a:p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9-3-4</a:t>
            </a:r>
            <a:endParaRPr lang="de-AT" dirty="0" smtClean="0"/>
          </a:p>
          <a:p>
            <a:r>
              <a:rPr lang="de-AT" dirty="0" smtClean="0"/>
              <a:t>9-3-5</a:t>
            </a:r>
            <a:endParaRPr lang="de-AT" dirty="0" smtClean="0"/>
          </a:p>
          <a:p>
            <a:r>
              <a:rPr lang="de-AT" dirty="0" smtClean="0"/>
              <a:t>9-3-6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2662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901"/>
            <a:ext cx="9144000" cy="60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06" y="0"/>
            <a:ext cx="459731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/>
          <a:stretch/>
        </p:blipFill>
        <p:spPr>
          <a:xfrm>
            <a:off x="2149804" y="67330"/>
            <a:ext cx="5446532" cy="72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Bildschirmpräsentation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Die Gruppe im Löscheinsatz 5. Stufe Erprobung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Brandverhalten</dc:title>
  <dc:creator>HAW Herbert Ablinger</dc:creator>
  <cp:lastModifiedBy>HAW Herbert Ablinger</cp:lastModifiedBy>
  <cp:revision>5</cp:revision>
  <dcterms:created xsi:type="dcterms:W3CDTF">2014-10-31T09:47:18Z</dcterms:created>
  <dcterms:modified xsi:type="dcterms:W3CDTF">2014-10-31T10:18:29Z</dcterms:modified>
</cp:coreProperties>
</file>