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937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605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600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318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243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51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133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723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833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795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491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440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b="1" dirty="0" smtClean="0"/>
              <a:t>Kleinlöschgeräte / Pulverlöscher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4000" dirty="0" smtClean="0"/>
              <a:t>4. </a:t>
            </a:r>
            <a:r>
              <a:rPr lang="de-AT" sz="4000" dirty="0" smtClean="0"/>
              <a:t>Stufe Erprobung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</p:spPr>
        <p:txBody>
          <a:bodyPr>
            <a:normAutofit fontScale="70000" lnSpcReduction="20000"/>
          </a:bodyPr>
          <a:lstStyle/>
          <a:p>
            <a:r>
              <a:rPr lang="de-AT" dirty="0" smtClean="0"/>
              <a:t>Grundausbildung Kapitel </a:t>
            </a:r>
            <a:r>
              <a:rPr lang="de-AT" dirty="0" smtClean="0"/>
              <a:t>6.5.</a:t>
            </a:r>
            <a:endParaRPr lang="de-AT" dirty="0" smtClean="0"/>
          </a:p>
          <a:p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6-5-4</a:t>
            </a:r>
            <a:endParaRPr lang="de-AT" dirty="0" smtClean="0"/>
          </a:p>
          <a:p>
            <a:r>
              <a:rPr lang="de-AT" dirty="0" smtClean="0"/>
              <a:t>6-5-5</a:t>
            </a:r>
            <a:endParaRPr lang="de-AT" dirty="0" smtClean="0"/>
          </a:p>
          <a:p>
            <a:r>
              <a:rPr lang="de-AT" dirty="0" smtClean="0"/>
              <a:t>6-5-6</a:t>
            </a:r>
            <a:endParaRPr lang="de-AT" dirty="0" smtClean="0"/>
          </a:p>
          <a:p>
            <a:r>
              <a:rPr lang="de-AT" dirty="0" smtClean="0"/>
              <a:t>6-5-7</a:t>
            </a:r>
            <a:endParaRPr lang="de-AT" dirty="0" smtClean="0"/>
          </a:p>
          <a:p>
            <a:r>
              <a:rPr lang="de-AT" dirty="0" smtClean="0"/>
              <a:t>6-5-8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6626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509587"/>
            <a:ext cx="904875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2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555"/>
            <a:ext cx="9144000" cy="636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2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500062"/>
            <a:ext cx="904875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500062"/>
            <a:ext cx="904875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4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006"/>
            <a:ext cx="9144000" cy="641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7944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Bildschirmpräsentation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</vt:lpstr>
      <vt:lpstr>Kleinlöschgeräte / Pulverlöscher 4. Stufe Erprobung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Brandverhalten</dc:title>
  <dc:creator>HAW Herbert Ablinger</dc:creator>
  <cp:lastModifiedBy>HAW Herbert Ablinger</cp:lastModifiedBy>
  <cp:revision>4</cp:revision>
  <dcterms:created xsi:type="dcterms:W3CDTF">2014-10-31T09:47:18Z</dcterms:created>
  <dcterms:modified xsi:type="dcterms:W3CDTF">2014-10-31T10:15:11Z</dcterms:modified>
</cp:coreProperties>
</file>