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CF24-FD60-417E-A6A3-E0312CA04EA1}" type="datetimeFigureOut">
              <a:rPr lang="de-AT" smtClean="0"/>
              <a:t>31.10.2014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533C-C109-4F74-A5C0-23AA42307D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937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CF24-FD60-417E-A6A3-E0312CA04EA1}" type="datetimeFigureOut">
              <a:rPr lang="de-AT" smtClean="0"/>
              <a:t>31.10.2014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533C-C109-4F74-A5C0-23AA42307D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605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CF24-FD60-417E-A6A3-E0312CA04EA1}" type="datetimeFigureOut">
              <a:rPr lang="de-AT" smtClean="0"/>
              <a:t>31.10.2014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533C-C109-4F74-A5C0-23AA42307D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2600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CF24-FD60-417E-A6A3-E0312CA04EA1}" type="datetimeFigureOut">
              <a:rPr lang="de-AT" smtClean="0"/>
              <a:t>31.10.2014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533C-C109-4F74-A5C0-23AA42307D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318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CF24-FD60-417E-A6A3-E0312CA04EA1}" type="datetimeFigureOut">
              <a:rPr lang="de-AT" smtClean="0"/>
              <a:t>31.10.2014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533C-C109-4F74-A5C0-23AA42307D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243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CF24-FD60-417E-A6A3-E0312CA04EA1}" type="datetimeFigureOut">
              <a:rPr lang="de-AT" smtClean="0"/>
              <a:t>31.10.2014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533C-C109-4F74-A5C0-23AA42307D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515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CF24-FD60-417E-A6A3-E0312CA04EA1}" type="datetimeFigureOut">
              <a:rPr lang="de-AT" smtClean="0"/>
              <a:t>31.10.2014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533C-C109-4F74-A5C0-23AA42307D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133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CF24-FD60-417E-A6A3-E0312CA04EA1}" type="datetimeFigureOut">
              <a:rPr lang="de-AT" smtClean="0"/>
              <a:t>31.10.2014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533C-C109-4F74-A5C0-23AA42307D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97234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CF24-FD60-417E-A6A3-E0312CA04EA1}" type="datetimeFigureOut">
              <a:rPr lang="de-AT" smtClean="0"/>
              <a:t>31.10.2014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533C-C109-4F74-A5C0-23AA42307D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5833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CF24-FD60-417E-A6A3-E0312CA04EA1}" type="datetimeFigureOut">
              <a:rPr lang="de-AT" smtClean="0"/>
              <a:t>31.10.2014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533C-C109-4F74-A5C0-23AA42307D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795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CF24-FD60-417E-A6A3-E0312CA04EA1}" type="datetimeFigureOut">
              <a:rPr lang="de-AT" smtClean="0"/>
              <a:t>31.10.2014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C533C-C109-4F74-A5C0-23AA42307D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6491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1CF24-FD60-417E-A6A3-E0312CA04EA1}" type="datetimeFigureOut">
              <a:rPr lang="de-AT" smtClean="0"/>
              <a:t>31.10.2014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C533C-C109-4F74-A5C0-23AA42307D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440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04" y="1700808"/>
            <a:ext cx="8928992" cy="1899643"/>
          </a:xfrm>
        </p:spPr>
        <p:txBody>
          <a:bodyPr>
            <a:normAutofit fontScale="90000"/>
          </a:bodyPr>
          <a:lstStyle/>
          <a:p>
            <a:r>
              <a:rPr lang="de-AT" b="1" dirty="0" smtClean="0"/>
              <a:t>Lagerung der Geräte in den Fahrzeugen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sz="4000" dirty="0" smtClean="0"/>
              <a:t>2. </a:t>
            </a:r>
            <a:r>
              <a:rPr lang="de-AT" sz="4000" dirty="0" smtClean="0"/>
              <a:t>Stufe Erprobung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83160"/>
          </a:xfrm>
        </p:spPr>
        <p:txBody>
          <a:bodyPr>
            <a:normAutofit fontScale="62500" lnSpcReduction="20000"/>
          </a:bodyPr>
          <a:lstStyle/>
          <a:p>
            <a:r>
              <a:rPr lang="de-AT" dirty="0" smtClean="0"/>
              <a:t>Grundausbildung Kapitel </a:t>
            </a:r>
            <a:r>
              <a:rPr lang="de-AT" dirty="0" smtClean="0"/>
              <a:t>3.8.</a:t>
            </a:r>
            <a:endParaRPr lang="de-AT" dirty="0" smtClean="0"/>
          </a:p>
          <a:p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3-8-3</a:t>
            </a:r>
          </a:p>
          <a:p>
            <a:r>
              <a:rPr lang="de-AT" dirty="0" smtClean="0"/>
              <a:t>3-8-4</a:t>
            </a:r>
            <a:endParaRPr lang="de-AT" dirty="0" smtClean="0"/>
          </a:p>
          <a:p>
            <a:r>
              <a:rPr lang="de-AT" dirty="0" smtClean="0"/>
              <a:t>3-8-5</a:t>
            </a:r>
            <a:endParaRPr lang="de-AT" dirty="0" smtClean="0"/>
          </a:p>
          <a:p>
            <a:r>
              <a:rPr lang="de-AT" dirty="0" smtClean="0"/>
              <a:t>3-8-6</a:t>
            </a:r>
            <a:endParaRPr lang="de-AT" dirty="0" smtClean="0"/>
          </a:p>
          <a:p>
            <a:r>
              <a:rPr lang="de-AT" dirty="0" smtClean="0"/>
              <a:t>3-8-7</a:t>
            </a:r>
            <a:endParaRPr lang="de-AT" dirty="0" smtClean="0"/>
          </a:p>
          <a:p>
            <a:r>
              <a:rPr lang="de-AT" dirty="0" smtClean="0"/>
              <a:t>3-8-8</a:t>
            </a:r>
          </a:p>
          <a:p>
            <a:r>
              <a:rPr lang="de-AT" dirty="0" smtClean="0"/>
              <a:t>3-8-9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66266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04875"/>
            <a:ext cx="7620000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720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04875"/>
            <a:ext cx="7620000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929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04875"/>
            <a:ext cx="7620000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04875"/>
            <a:ext cx="7620000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645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04875"/>
            <a:ext cx="7620000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079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04875"/>
            <a:ext cx="7620000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349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04875"/>
            <a:ext cx="7620000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53381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Bildschirmpräsentation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Lagerung der Geräte in den Fahrzeugen 2. Stufe Erprobung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Brandverhalten</dc:title>
  <dc:creator>HAW Herbert Ablinger</dc:creator>
  <cp:lastModifiedBy>HAW Herbert Ablinger</cp:lastModifiedBy>
  <cp:revision>4</cp:revision>
  <dcterms:created xsi:type="dcterms:W3CDTF">2014-10-31T09:47:18Z</dcterms:created>
  <dcterms:modified xsi:type="dcterms:W3CDTF">2014-10-31T10:09:12Z</dcterms:modified>
</cp:coreProperties>
</file>