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93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0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0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1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4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13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72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83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9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9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smtClean="0"/>
              <a:t>Verhalten im Brandfall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4000" dirty="0" smtClean="0"/>
              <a:t>4. Stufe Erprobung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70000" lnSpcReduction="20000"/>
          </a:bodyPr>
          <a:lstStyle/>
          <a:p>
            <a:r>
              <a:rPr lang="de-AT" dirty="0" smtClean="0"/>
              <a:t>Grundausbildung Kapitel 1.5</a:t>
            </a:r>
          </a:p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1-5-4</a:t>
            </a:r>
          </a:p>
          <a:p>
            <a:r>
              <a:rPr lang="de-AT" dirty="0" smtClean="0"/>
              <a:t>1-5-5</a:t>
            </a:r>
          </a:p>
          <a:p>
            <a:r>
              <a:rPr lang="de-AT" dirty="0" smtClean="0"/>
              <a:t>1-5-6</a:t>
            </a:r>
          </a:p>
          <a:p>
            <a:r>
              <a:rPr lang="de-AT" dirty="0" smtClean="0"/>
              <a:t>1-5-7</a:t>
            </a:r>
          </a:p>
          <a:p>
            <a:r>
              <a:rPr lang="de-AT" dirty="0" smtClean="0"/>
              <a:t>1-5-8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62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52"/>
            <a:ext cx="9144000" cy="66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77"/>
            <a:ext cx="9144000" cy="66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7"/>
            <a:ext cx="9144000" cy="66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6"/>
            <a:ext cx="9144000" cy="6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03"/>
            <a:ext cx="9144000" cy="66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94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Bildschirmpräsentation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Verhalten im Brandfall 4. Stufe Erprobung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Brandverhalten</dc:title>
  <dc:creator>HAW Herbert Ablinger</dc:creator>
  <cp:lastModifiedBy>HAW Herbert Ablinger</cp:lastModifiedBy>
  <cp:revision>2</cp:revision>
  <dcterms:created xsi:type="dcterms:W3CDTF">2014-10-31T09:47:18Z</dcterms:created>
  <dcterms:modified xsi:type="dcterms:W3CDTF">2014-10-31T09:53:54Z</dcterms:modified>
</cp:coreProperties>
</file>